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280" r:id="rId2"/>
    <p:sldId id="257" r:id="rId3"/>
    <p:sldId id="258" r:id="rId4"/>
    <p:sldId id="281" r:id="rId5"/>
    <p:sldId id="282" r:id="rId6"/>
    <p:sldId id="261" r:id="rId7"/>
    <p:sldId id="262" r:id="rId8"/>
    <p:sldId id="283" r:id="rId9"/>
    <p:sldId id="264" r:id="rId10"/>
    <p:sldId id="265" r:id="rId11"/>
    <p:sldId id="266" r:id="rId12"/>
    <p:sldId id="267" r:id="rId13"/>
    <p:sldId id="268" r:id="rId14"/>
    <p:sldId id="284" r:id="rId15"/>
    <p:sldId id="285" r:id="rId16"/>
    <p:sldId id="286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7" r:id="rId26"/>
    <p:sldId id="288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" initials="w" lastIdx="0" clrIdx="0">
    <p:extLst>
      <p:ext uri="{19B8F6BF-5375-455C-9EA6-DF929625EA0E}">
        <p15:presenceInfo xmlns:p15="http://schemas.microsoft.com/office/powerpoint/2012/main" userId="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2700A-2E6C-44BA-8961-5B37813C2782}" type="datetimeFigureOut">
              <a:rPr lang="es-CO" smtClean="0"/>
              <a:t>11/07/2015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350AF-E264-43EB-91A8-0D6088F082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660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350AF-E264-43EB-91A8-0D6088F08204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596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sz="6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BUSCANDO UN HOGAR 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O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POR: ANA MARIA GUTIERREZ C.</a:t>
            </a:r>
          </a:p>
          <a:p>
            <a:r>
              <a:rPr lang="es-CO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GRADO: 7°2</a:t>
            </a:r>
            <a:endParaRPr lang="es-CO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47449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796" y="1544760"/>
            <a:ext cx="4016669" cy="41265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dondear rectángulo de esquina diagonal 2"/>
          <p:cNvSpPr/>
          <p:nvPr/>
        </p:nvSpPr>
        <p:spPr>
          <a:xfrm>
            <a:off x="143220" y="110169"/>
            <a:ext cx="4219460" cy="85931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Un año después Julieta y Carlos se separan…</a:t>
            </a:r>
            <a:endParaRPr lang="es-CO" dirty="0"/>
          </a:p>
        </p:txBody>
      </p:sp>
      <p:sp>
        <p:nvSpPr>
          <p:cNvPr id="4" name="Llamada de nube 3"/>
          <p:cNvSpPr/>
          <p:nvPr/>
        </p:nvSpPr>
        <p:spPr>
          <a:xfrm>
            <a:off x="143220" y="2137272"/>
            <a:ext cx="3573952" cy="289743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JULIETA: Yo no me quedaré con </a:t>
            </a:r>
            <a:r>
              <a:rPr lang="es-CO" dirty="0" err="1" smtClean="0"/>
              <a:t>Luky</a:t>
            </a:r>
            <a:r>
              <a:rPr lang="es-CO" dirty="0" smtClean="0"/>
              <a:t>…</a:t>
            </a:r>
          </a:p>
          <a:p>
            <a:pPr algn="ctr"/>
            <a:r>
              <a:rPr lang="es-CO" dirty="0" smtClean="0"/>
              <a:t>Me recuerda a ti, así que es mejor no tenerlo conmigo.</a:t>
            </a:r>
            <a:endParaRPr lang="es-CO" dirty="0"/>
          </a:p>
        </p:txBody>
      </p:sp>
      <p:sp>
        <p:nvSpPr>
          <p:cNvPr id="5" name="Llamada ovalada 4"/>
          <p:cNvSpPr/>
          <p:nvPr/>
        </p:nvSpPr>
        <p:spPr>
          <a:xfrm>
            <a:off x="8549089" y="2445744"/>
            <a:ext cx="3227943" cy="232455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CARLOS: Ok. Yo me quedaré con </a:t>
            </a:r>
            <a:r>
              <a:rPr lang="es-CO" dirty="0" err="1" smtClean="0"/>
              <a:t>Luky</a:t>
            </a:r>
            <a:r>
              <a:rPr lang="es-CO" dirty="0" smtClean="0"/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05323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573" y="2601379"/>
            <a:ext cx="5196706" cy="3832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de nube 2"/>
          <p:cNvSpPr/>
          <p:nvPr/>
        </p:nvSpPr>
        <p:spPr>
          <a:xfrm>
            <a:off x="5100810" y="132202"/>
            <a:ext cx="5618602" cy="26881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Después de irnos, Carlos nunca siguió siendo el mismo chico divertido de siempre…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27217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82" y="2307722"/>
            <a:ext cx="5409262" cy="3896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de nube 2"/>
          <p:cNvSpPr/>
          <p:nvPr/>
        </p:nvSpPr>
        <p:spPr>
          <a:xfrm>
            <a:off x="4346853" y="297819"/>
            <a:ext cx="3512983" cy="207117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CARLOS: ¡Déjame!</a:t>
            </a:r>
          </a:p>
          <a:p>
            <a:pPr algn="ctr"/>
            <a:r>
              <a:rPr lang="es-CO" dirty="0" smtClean="0"/>
              <a:t>¡Perro fastidioso!</a:t>
            </a:r>
            <a:endParaRPr lang="es-CO" dirty="0"/>
          </a:p>
        </p:txBody>
      </p:sp>
      <p:sp>
        <p:nvSpPr>
          <p:cNvPr id="4" name="Llamada de nube 3"/>
          <p:cNvSpPr/>
          <p:nvPr/>
        </p:nvSpPr>
        <p:spPr>
          <a:xfrm>
            <a:off x="4946574" y="3232776"/>
            <a:ext cx="2710149" cy="163049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YO: </a:t>
            </a:r>
            <a:r>
              <a:rPr lang="es-CO" dirty="0" err="1" smtClean="0"/>
              <a:t>Grrrrrrrrr</a:t>
            </a:r>
            <a:endParaRPr lang="es-CO" dirty="0"/>
          </a:p>
        </p:txBody>
      </p:sp>
      <p:sp>
        <p:nvSpPr>
          <p:cNvPr id="5" name="Llamada rectangular 4"/>
          <p:cNvSpPr/>
          <p:nvPr/>
        </p:nvSpPr>
        <p:spPr>
          <a:xfrm>
            <a:off x="8449917" y="1882538"/>
            <a:ext cx="3062689" cy="186319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Ya había dejado de quererme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65486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84" y="2603453"/>
            <a:ext cx="7757735" cy="35770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6687238" y="961939"/>
            <a:ext cx="3459297" cy="189142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Ya había dejado de alimentarme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6808663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46564" y="1647837"/>
            <a:ext cx="3680885" cy="1371600"/>
          </a:xfrm>
        </p:spPr>
        <p:txBody>
          <a:bodyPr/>
          <a:lstStyle/>
          <a:p>
            <a:r>
              <a:rPr lang="es-CO" dirty="0" smtClean="0"/>
              <a:t>Jabón anti pulgas Vacío hace 2 meses</a:t>
            </a:r>
            <a:endParaRPr lang="es-CO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992" y="565532"/>
            <a:ext cx="3084285" cy="518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7" name="Conector angular 6"/>
          <p:cNvCxnSpPr/>
          <p:nvPr/>
        </p:nvCxnSpPr>
        <p:spPr>
          <a:xfrm>
            <a:off x="4351663" y="1859912"/>
            <a:ext cx="1894901" cy="947451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lamada rectangular 7"/>
          <p:cNvSpPr/>
          <p:nvPr/>
        </p:nvSpPr>
        <p:spPr>
          <a:xfrm>
            <a:off x="7282149" y="3745735"/>
            <a:ext cx="3150824" cy="183981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Ya había dejado de cuidarme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407657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974" y="286438"/>
            <a:ext cx="4949045" cy="6350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ángulo 7"/>
          <p:cNvSpPr/>
          <p:nvPr/>
        </p:nvSpPr>
        <p:spPr>
          <a:xfrm>
            <a:off x="1938969" y="936434"/>
            <a:ext cx="3966073" cy="2181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 smtClean="0"/>
              <a:t>AYUDAAAAAAAA!!!</a:t>
            </a:r>
            <a:endParaRPr lang="es-CO" sz="3600" dirty="0"/>
          </a:p>
        </p:txBody>
      </p:sp>
      <p:sp>
        <p:nvSpPr>
          <p:cNvPr id="9" name="Llamada rectangular 8"/>
          <p:cNvSpPr/>
          <p:nvPr/>
        </p:nvSpPr>
        <p:spPr>
          <a:xfrm>
            <a:off x="7271133" y="2214390"/>
            <a:ext cx="3800819" cy="252286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Bueno… en conclusión estaba re-mal, aburrido, hambriento y abandonado.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99712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latin typeface="Broadway" panose="04040905080B02020502" pitchFamily="82" charset="0"/>
              </a:rPr>
              <a:t>HASTA QUE UN DÍA…</a:t>
            </a:r>
            <a:endParaRPr lang="es-CO" dirty="0">
              <a:latin typeface="Broadway" panose="04040905080B02020502" pitchFamily="82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265" y="2229138"/>
            <a:ext cx="9573961" cy="4096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51427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632" y="890848"/>
            <a:ext cx="4258269" cy="52966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6488935" y="1718632"/>
            <a:ext cx="3492347" cy="218134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Carlos salió como todos los días a botar la basura…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9716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398" y="782885"/>
            <a:ext cx="4480867" cy="53186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6257581" y="1608463"/>
            <a:ext cx="3922005" cy="200507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Pero esta vez había dejado la puerta abierta… ERA MI OPORTUNIDAD!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20397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35" y="1634293"/>
            <a:ext cx="6351239" cy="44958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7568588" y="918666"/>
            <a:ext cx="3811836" cy="2655065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Al salir de casa inicialmente tuve un poco de preocupación y miedo, aunque al tiempo me fui adaptando a ser un perro callejero.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09923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136" y="493400"/>
            <a:ext cx="5277587" cy="58491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Llamada de nube 4"/>
          <p:cNvSpPr/>
          <p:nvPr/>
        </p:nvSpPr>
        <p:spPr>
          <a:xfrm>
            <a:off x="6356732" y="493400"/>
            <a:ext cx="4649118" cy="237964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Hola, me llamo </a:t>
            </a:r>
            <a:r>
              <a:rPr lang="es-CO" dirty="0" err="1" smtClean="0"/>
              <a:t>Luky</a:t>
            </a:r>
            <a:r>
              <a:rPr lang="es-C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4275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29" y="423508"/>
            <a:ext cx="7823832" cy="45946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8582139" y="2720846"/>
            <a:ext cx="3095739" cy="305167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Lo peor fue que empezó a llover y no supe donde refugiarme.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55290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36" y="363558"/>
            <a:ext cx="5274278" cy="60702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925417" y="1388125"/>
            <a:ext cx="3569465" cy="288641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Hasta que llega un angelito llamado Lola para cuidarme y refugiarme.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64810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417" y="2065798"/>
            <a:ext cx="6602996" cy="43790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462708" y="914400"/>
            <a:ext cx="4208444" cy="214828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Lola me cuenta que al verme así tirado en la calle, decidió ayudarme y llenarme de amor.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024651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058" y="1443209"/>
            <a:ext cx="5438034" cy="46126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209320" y="837282"/>
            <a:ext cx="2996588" cy="192795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MAMÁDE LOLA: </a:t>
            </a:r>
            <a:r>
              <a:rPr lang="es-CO" dirty="0" err="1" smtClean="0"/>
              <a:t>jajaja</a:t>
            </a:r>
            <a:r>
              <a:rPr lang="es-CO" dirty="0" smtClean="0"/>
              <a:t> claro que si, con tal de que cuides de él y le des todo el cariño que necesita.</a:t>
            </a:r>
            <a:endParaRPr lang="es-CO" dirty="0"/>
          </a:p>
        </p:txBody>
      </p:sp>
      <p:sp>
        <p:nvSpPr>
          <p:cNvPr id="4" name="Llamada rectangular 3"/>
          <p:cNvSpPr/>
          <p:nvPr/>
        </p:nvSpPr>
        <p:spPr>
          <a:xfrm>
            <a:off x="209320" y="2941504"/>
            <a:ext cx="2611153" cy="168201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MAMÁDE LOLA: De nada cielito</a:t>
            </a:r>
            <a:endParaRPr lang="es-CO" dirty="0"/>
          </a:p>
        </p:txBody>
      </p:sp>
      <p:sp>
        <p:nvSpPr>
          <p:cNvPr id="5" name="Llamada rectangular 4"/>
          <p:cNvSpPr/>
          <p:nvPr/>
        </p:nvSpPr>
        <p:spPr>
          <a:xfrm>
            <a:off x="9118242" y="154702"/>
            <a:ext cx="2756079" cy="192795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LOLA: Mami ¡MAMI! ¿Puedo quedarme con este lindo perrito? </a:t>
            </a:r>
            <a:r>
              <a:rPr lang="es-CO" dirty="0" err="1" smtClean="0"/>
              <a:t>pliiiiiis</a:t>
            </a:r>
            <a:endParaRPr lang="es-CO" dirty="0"/>
          </a:p>
        </p:txBody>
      </p:sp>
      <p:sp>
        <p:nvSpPr>
          <p:cNvPr id="6" name="Llamada rectangular 5"/>
          <p:cNvSpPr/>
          <p:nvPr/>
        </p:nvSpPr>
        <p:spPr>
          <a:xfrm>
            <a:off x="9118242" y="2233165"/>
            <a:ext cx="2766831" cy="227444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LOLA: Claro que si mami </a:t>
            </a:r>
          </a:p>
          <a:p>
            <a:pPr algn="ctr"/>
            <a:r>
              <a:rPr lang="es-CO" dirty="0" smtClean="0"/>
              <a:t>¡GRACIAS!</a:t>
            </a:r>
            <a:endParaRPr lang="es-CO" dirty="0"/>
          </a:p>
        </p:txBody>
      </p:sp>
      <p:sp>
        <p:nvSpPr>
          <p:cNvPr id="7" name="Llamada de nube 6"/>
          <p:cNvSpPr/>
          <p:nvPr/>
        </p:nvSpPr>
        <p:spPr>
          <a:xfrm>
            <a:off x="8989452" y="4842456"/>
            <a:ext cx="3013658" cy="135228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YO: </a:t>
            </a:r>
            <a:r>
              <a:rPr lang="es-CO" dirty="0" err="1" smtClean="0"/>
              <a:t>guaf</a:t>
            </a:r>
            <a:r>
              <a:rPr lang="es-CO" dirty="0" smtClean="0"/>
              <a:t> </a:t>
            </a:r>
            <a:r>
              <a:rPr lang="es-CO" dirty="0" err="1" smtClean="0"/>
              <a:t>guaf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11244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03" y="2329167"/>
            <a:ext cx="6242676" cy="4161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6915955" y="386367"/>
            <a:ext cx="3902298" cy="3412901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Hacia tanto que no me divertía tanto ni me sentía tan amado por alguien como ahora… Y ase que soy de aquí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190585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57" y="2292439"/>
            <a:ext cx="6399620" cy="4041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de nube 2"/>
          <p:cNvSpPr/>
          <p:nvPr/>
        </p:nvSpPr>
        <p:spPr>
          <a:xfrm>
            <a:off x="6014433" y="450760"/>
            <a:ext cx="4250029" cy="203486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¡¿JULIETA?!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3255258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19897" y="2708856"/>
            <a:ext cx="10131425" cy="1456267"/>
          </a:xfrm>
        </p:spPr>
        <p:txBody>
          <a:bodyPr>
            <a:noAutofit/>
          </a:bodyPr>
          <a:lstStyle/>
          <a:p>
            <a:r>
              <a:rPr lang="es-CO" sz="9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CONTINUARÁ…</a:t>
            </a:r>
            <a:endParaRPr lang="es-CO" sz="9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16258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41" y="1927503"/>
            <a:ext cx="4686954" cy="39724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ovalada 2"/>
          <p:cNvSpPr/>
          <p:nvPr/>
        </p:nvSpPr>
        <p:spPr>
          <a:xfrm>
            <a:off x="3944038" y="319491"/>
            <a:ext cx="5244029" cy="272116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No me acuerdo muy bien de donde provengo, solo recuerdo a mi cuidadora Lily.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221000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2444" y="719769"/>
            <a:ext cx="3194755" cy="996142"/>
          </a:xfrm>
        </p:spPr>
        <p:txBody>
          <a:bodyPr>
            <a:noAutofit/>
          </a:bodyPr>
          <a:lstStyle/>
          <a:p>
            <a:r>
              <a:rPr lang="es-CO" sz="6600" dirty="0" smtClean="0">
                <a:latin typeface="Broadway" panose="04040905080B02020502" pitchFamily="82" charset="0"/>
              </a:rPr>
              <a:t>Lily…</a:t>
            </a:r>
            <a:r>
              <a:rPr lang="es-CO" sz="6600" dirty="0" smtClean="0"/>
              <a:t> </a:t>
            </a:r>
            <a:endParaRPr lang="es-CO" sz="66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9" y="431018"/>
            <a:ext cx="5553850" cy="615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4426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816" y="812799"/>
            <a:ext cx="3708192" cy="518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ángulo 7"/>
          <p:cNvSpPr/>
          <p:nvPr/>
        </p:nvSpPr>
        <p:spPr>
          <a:xfrm>
            <a:off x="3285067" y="1399822"/>
            <a:ext cx="1986845" cy="2822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err="1" smtClean="0">
                <a:solidFill>
                  <a:schemeClr val="tx1"/>
                </a:solidFill>
              </a:rPr>
              <a:t>Lily’s</a:t>
            </a:r>
            <a:r>
              <a:rPr lang="es-CO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CO" dirty="0" err="1" smtClean="0">
                <a:solidFill>
                  <a:schemeClr val="tx1"/>
                </a:solidFill>
              </a:rPr>
              <a:t>Adoption</a:t>
            </a:r>
            <a:endParaRPr lang="es-CO" dirty="0" smtClean="0">
              <a:solidFill>
                <a:schemeClr val="tx1"/>
              </a:solidFill>
            </a:endParaRP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Calle 53 #72-48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Adopta una mascota…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Bríndale cariño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9" name="Llamada de nube 8"/>
          <p:cNvSpPr/>
          <p:nvPr/>
        </p:nvSpPr>
        <p:spPr>
          <a:xfrm>
            <a:off x="6649155" y="519289"/>
            <a:ext cx="4064000" cy="229164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Ella se encargaba también de buscar hogares para nosotros.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46866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06" y="1189495"/>
            <a:ext cx="4683208" cy="3890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rectangular 2"/>
          <p:cNvSpPr/>
          <p:nvPr/>
        </p:nvSpPr>
        <p:spPr>
          <a:xfrm>
            <a:off x="6276622" y="673769"/>
            <a:ext cx="3510844" cy="246097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Hasta que un día… estaba jugando con mis amigos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38082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29" y="413268"/>
            <a:ext cx="6134956" cy="54585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ovalada 2"/>
          <p:cNvSpPr/>
          <p:nvPr/>
        </p:nvSpPr>
        <p:spPr>
          <a:xfrm>
            <a:off x="7028762" y="649994"/>
            <a:ext cx="4252510" cy="240167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Y llegó una pareja buscando con mucho anhelo una mascota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276810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97416" y="2526401"/>
            <a:ext cx="1784733" cy="668492"/>
          </a:xfrm>
        </p:spPr>
        <p:txBody>
          <a:bodyPr>
            <a:normAutofit fontScale="92500" lnSpcReduction="10000"/>
          </a:bodyPr>
          <a:lstStyle/>
          <a:p>
            <a:r>
              <a:rPr lang="es-CO" dirty="0" smtClean="0"/>
              <a:t>CONTRATO DE ADOPCÓN</a:t>
            </a:r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70" y="1075914"/>
            <a:ext cx="3411442" cy="3569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6" name="Conector angular 5"/>
          <p:cNvCxnSpPr/>
          <p:nvPr/>
        </p:nvCxnSpPr>
        <p:spPr>
          <a:xfrm>
            <a:off x="4164376" y="1476260"/>
            <a:ext cx="1222872" cy="113473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lamada de nube 6"/>
          <p:cNvSpPr/>
          <p:nvPr/>
        </p:nvSpPr>
        <p:spPr>
          <a:xfrm>
            <a:off x="6621137" y="2930486"/>
            <a:ext cx="4715219" cy="291946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Así que me adoptaron a mi. </a:t>
            </a:r>
            <a:r>
              <a:rPr lang="es-CO" dirty="0"/>
              <a:t>¡</a:t>
            </a:r>
            <a:r>
              <a:rPr lang="es-CO" dirty="0" smtClean="0"/>
              <a:t>Que suerte!</a:t>
            </a:r>
          </a:p>
          <a:p>
            <a:pPr algn="ctr"/>
            <a:r>
              <a:rPr lang="es-CO" dirty="0" smtClean="0"/>
              <a:t>Se llamaban Julieta y Carlos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07218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989" y="1072272"/>
            <a:ext cx="3920308" cy="344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Llamada ovalada 2"/>
          <p:cNvSpPr/>
          <p:nvPr/>
        </p:nvSpPr>
        <p:spPr>
          <a:xfrm>
            <a:off x="473725" y="1366092"/>
            <a:ext cx="3194892" cy="175168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Vivíamos en una casa bastante acogedora.</a:t>
            </a:r>
            <a:endParaRPr lang="es-CO" dirty="0"/>
          </a:p>
        </p:txBody>
      </p:sp>
      <p:sp>
        <p:nvSpPr>
          <p:cNvPr id="4" name="Llamada ovalada 3"/>
          <p:cNvSpPr/>
          <p:nvPr/>
        </p:nvSpPr>
        <p:spPr>
          <a:xfrm>
            <a:off x="8015915" y="4026665"/>
            <a:ext cx="3642911" cy="214828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Me divertía muchísimo jugando casi todo el tiempo.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673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209</TotalTime>
  <Words>404</Words>
  <Application>Microsoft Office PowerPoint</Application>
  <PresentationFormat>Panorámica</PresentationFormat>
  <Paragraphs>50</Paragraphs>
  <Slides>26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2" baseType="lpstr">
      <vt:lpstr>Andalus</vt:lpstr>
      <vt:lpstr>Arial</vt:lpstr>
      <vt:lpstr>Broadway</vt:lpstr>
      <vt:lpstr>Calibri</vt:lpstr>
      <vt:lpstr>Calibri Light</vt:lpstr>
      <vt:lpstr>Celestial</vt:lpstr>
      <vt:lpstr>BUSCANDO UN HOGAR  </vt:lpstr>
      <vt:lpstr>Presentación de PowerPoint</vt:lpstr>
      <vt:lpstr>Presentación de PowerPoint</vt:lpstr>
      <vt:lpstr>Lily…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Jabón anti pulgas Vacío hace 2 meses</vt:lpstr>
      <vt:lpstr>Presentación de PowerPoint</vt:lpstr>
      <vt:lpstr>HASTA QUE UN DÍA…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CONTINUARÁ…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</dc:creator>
  <cp:lastModifiedBy>w</cp:lastModifiedBy>
  <cp:revision>13</cp:revision>
  <dcterms:created xsi:type="dcterms:W3CDTF">2015-07-11T16:44:42Z</dcterms:created>
  <dcterms:modified xsi:type="dcterms:W3CDTF">2015-07-11T20:14:19Z</dcterms:modified>
</cp:coreProperties>
</file>